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BO" b="1" u="sng" dirty="0"/>
              <a:t>VIOLENCIA SEXUAL EN MENORES DE EDAD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9960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Quiénes Somos – DNI-Boli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152982"/>
            <a:ext cx="10627314" cy="5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INTRODUCCION: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2388534"/>
            <a:ext cx="8946541" cy="4195481"/>
          </a:xfrm>
        </p:spPr>
        <p:txBody>
          <a:bodyPr/>
          <a:lstStyle/>
          <a:p>
            <a:r>
              <a:rPr lang="es-BO" b="1" dirty="0"/>
              <a:t>Bolivia, posee una variada y amplia normativa que contempla la protección de los sectores más vulnerables de nuestra sociedad, entre ellos LOS NIÑOS, NIÑAS Y ADOLESCENTES, pero pese a este gran avance normativo en la realidad social podemos ver cómo estas normas no son aplicadas o son mal utilizadas, y por sobre todo se sigue descuidando el resguardo, protección y recuperación de los niños, niñas y adolescentes que han atravesado por algún tipo de situación de violencia </a:t>
            </a:r>
            <a:r>
              <a:rPr lang="es-BO" b="1" dirty="0" smtClean="0"/>
              <a:t>sexual.</a:t>
            </a: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377315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HIPOTESIS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BO" b="1" dirty="0"/>
              <a:t>es necesario trabajar en nuevas políticas de recuperación física y psicológica de victimas de violencias sexual, se constituye quizás en un trabajo aún mucho más importante el de construir políticas publicas destinados justamente a evitar este tipo de agresiones o males dentro de la sociedad, que por obvias razones estos mecanismos serian socio educativos, aplicados tanto a la sociedad civil e instituciones que trabajen en defensa de este sector tan vulnerable, así como con nuestra propia población de niños, niñas y adolescentes</a:t>
            </a:r>
            <a:endParaRPr lang="es-BO" b="1" dirty="0"/>
          </a:p>
        </p:txBody>
      </p:sp>
      <p:pic>
        <p:nvPicPr>
          <p:cNvPr id="2050" name="Picture 2" descr="Imágenes de Manos Ninos | Vectores, fotos de stock y PSD gratui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4" t="16172" r="2104" b="16307"/>
          <a:stretch/>
        </p:blipFill>
        <p:spPr bwMode="auto">
          <a:xfrm>
            <a:off x="4691183" y="4584526"/>
            <a:ext cx="5358670" cy="20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8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2766902"/>
            <a:ext cx="8946541" cy="4195481"/>
          </a:xfrm>
        </p:spPr>
        <p:txBody>
          <a:bodyPr/>
          <a:lstStyle/>
          <a:p>
            <a:pPr algn="ctr"/>
            <a:r>
              <a:rPr lang="es-BO" b="1" dirty="0"/>
              <a:t>Si bien los menores de edad no poseen la experiencia y madurez con la que contamos las personas mayores de edad, pero es necesario implementar mecanismos socio educativos y concientizarlos tanto sobre su sexualidad así como sus derechos y obligaciones, es decir hacerles entender que a pesar de su corta edad ellos son sujetos de derecho que no pueden permitir que atenten en contra de su integridad sexual, ellos mismo al </a:t>
            </a:r>
            <a:r>
              <a:rPr lang="es-BO" b="1" u="sng" dirty="0" smtClean="0"/>
              <a:t>SER EMPODERADOS</a:t>
            </a:r>
            <a:r>
              <a:rPr lang="es-BO" b="1" dirty="0" smtClean="0"/>
              <a:t> </a:t>
            </a:r>
            <a:r>
              <a:rPr lang="es-BO" b="1" dirty="0"/>
              <a:t>con este tipo de conocimiento</a:t>
            </a:r>
            <a:endParaRPr lang="es-BO" b="1" dirty="0"/>
          </a:p>
        </p:txBody>
      </p:sp>
      <p:pic>
        <p:nvPicPr>
          <p:cNvPr id="3074" name="Picture 2" descr="10 consejos para criar una niña empoderada - Children's Sp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"/>
            <a:ext cx="5128582" cy="276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8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OBJETIVOS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BO" dirty="0" smtClean="0"/>
              <a:t>EVITAR EL INCREMENTO DE CASOS</a:t>
            </a:r>
            <a:endParaRPr lang="es-B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BO" dirty="0" smtClean="0"/>
              <a:t>RE EDUCAR A LAS FAMILIAS E INSTITUCIONES QUE TRABAJAN O FORMAN PARTE DE LA FORMACION DE LSO NIÑOS</a:t>
            </a:r>
            <a:endParaRPr lang="es-BO" dirty="0"/>
          </a:p>
        </p:txBody>
      </p:sp>
      <p:pic>
        <p:nvPicPr>
          <p:cNvPr id="4098" name="Picture 2" descr="Cómo prevenir el maltrato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62" y="2762750"/>
            <a:ext cx="3493587" cy="34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tos de la Educación Media Superior | Gaceta del Colegio de Ciencias y  Humani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3325320"/>
            <a:ext cx="6261225" cy="29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8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RESULTADOS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1327759"/>
            <a:ext cx="4396339" cy="4928579"/>
          </a:xfrm>
        </p:spPr>
        <p:txBody>
          <a:bodyPr/>
          <a:lstStyle/>
          <a:p>
            <a:pPr algn="just"/>
            <a:r>
              <a:rPr lang="es-BO" dirty="0"/>
              <a:t>Se logró, capacitar y hacer comprender entre los niños, niñas y adolescentes la importancia de conocer y diferenciar posibles actos que atenten en contra de su integridad sexual y </a:t>
            </a:r>
            <a:r>
              <a:rPr lang="es-BO" dirty="0" smtClean="0"/>
              <a:t>física.</a:t>
            </a:r>
            <a:endParaRPr lang="es-B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1327760"/>
            <a:ext cx="4396341" cy="4928578"/>
          </a:xfrm>
        </p:spPr>
        <p:txBody>
          <a:bodyPr/>
          <a:lstStyle/>
          <a:p>
            <a:pPr algn="just"/>
            <a:r>
              <a:rPr lang="es-BO" dirty="0"/>
              <a:t>se logró trabajar con maestros de las unidades educativas, generando una conciencia en estos sobre la real importancia de dar a conocer a los menores de edad, sus derechos de una forma más </a:t>
            </a:r>
            <a:r>
              <a:rPr lang="es-BO" dirty="0" smtClean="0"/>
              <a:t>responsable Y ACORDE A SU EDAD.</a:t>
            </a:r>
            <a:endParaRPr lang="es-BO" dirty="0"/>
          </a:p>
        </p:txBody>
      </p:sp>
      <p:pic>
        <p:nvPicPr>
          <p:cNvPr id="6" name="Picture 4" descr="Reflexiones sobre la calidad de la educación en Bolivia – Universidad  Católica Boliviana Tar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3" y="3685349"/>
            <a:ext cx="4972833" cy="234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entajas sobre educación y medios de comunic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54" y="3299869"/>
            <a:ext cx="4674718" cy="311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4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INDICADORES</a:t>
            </a:r>
            <a:endParaRPr lang="es-B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3312" y="1340285"/>
            <a:ext cx="4396339" cy="4916053"/>
          </a:xfrm>
        </p:spPr>
        <p:txBody>
          <a:bodyPr/>
          <a:lstStyle/>
          <a:p>
            <a:pPr algn="just"/>
            <a:r>
              <a:rPr lang="es-BO" dirty="0"/>
              <a:t>Formulación de al menos dos campañas masivas anuales (1 cada semestre), a fin de masificar la información destinada a la población en general, así como a los menores de edad</a:t>
            </a:r>
            <a:endParaRPr lang="es-BO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4495" y="1340285"/>
            <a:ext cx="4396339" cy="4916053"/>
          </a:xfrm>
        </p:spPr>
        <p:txBody>
          <a:bodyPr/>
          <a:lstStyle/>
          <a:p>
            <a:r>
              <a:rPr lang="es-BO" dirty="0"/>
              <a:t>Identificación y Realización de campañas socio educativas en los colegios </a:t>
            </a:r>
            <a:endParaRPr lang="es-BO" dirty="0"/>
          </a:p>
        </p:txBody>
      </p:sp>
      <p:pic>
        <p:nvPicPr>
          <p:cNvPr id="6148" name="Picture 4" descr="La educación convencional a debate con César Bona y David Ca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67" y="3065820"/>
            <a:ext cx="4829784" cy="32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ultitud Gente Siluetas Grupo De - Imagen gratis e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4" y="3065820"/>
            <a:ext cx="4826903" cy="32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47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CONCLUCION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BO" dirty="0"/>
              <a:t>Solo con una correcta formación de </a:t>
            </a:r>
            <a:r>
              <a:rPr lang="es-BO" dirty="0" smtClean="0"/>
              <a:t>nuestra población y el empoderamiento de nuestros </a:t>
            </a:r>
            <a:r>
              <a:rPr lang="es-BO" dirty="0"/>
              <a:t>niños de ahora lograremos terminar con </a:t>
            </a:r>
            <a:r>
              <a:rPr lang="es-BO" dirty="0" smtClean="0"/>
              <a:t>esta cultura de </a:t>
            </a:r>
            <a:r>
              <a:rPr lang="es-BO" dirty="0"/>
              <a:t>abuso sexual en contra de los niños, niñas y adolescentes.</a:t>
            </a:r>
            <a:endParaRPr lang="es-BO" dirty="0"/>
          </a:p>
        </p:txBody>
      </p:sp>
      <p:pic>
        <p:nvPicPr>
          <p:cNvPr id="7170" name="Picture 2" descr="Imágenes de Familia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48" y="3457511"/>
            <a:ext cx="4035720" cy="31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11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442</Words>
  <Application>Microsoft Office PowerPoint</Application>
  <PresentationFormat>Panorámica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VIOLENCIA SEXUAL EN MENORES DE EDAD </vt:lpstr>
      <vt:lpstr>INTRODUCCION:</vt:lpstr>
      <vt:lpstr>HIPOTESIS</vt:lpstr>
      <vt:lpstr>Presentación de PowerPoint</vt:lpstr>
      <vt:lpstr>OBJETIVOS</vt:lpstr>
      <vt:lpstr>RESULTADOS</vt:lpstr>
      <vt:lpstr>INDICADORES</vt:lpstr>
      <vt:lpstr>CONCLUCION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VIOLENCIA SEXUAL EN MENORES DE EDAD</dc:title>
  <dc:creator>HP</dc:creator>
  <cp:lastModifiedBy>HP</cp:lastModifiedBy>
  <cp:revision>4</cp:revision>
  <dcterms:created xsi:type="dcterms:W3CDTF">2022-12-02T01:49:35Z</dcterms:created>
  <dcterms:modified xsi:type="dcterms:W3CDTF">2022-12-02T02:22:21Z</dcterms:modified>
</cp:coreProperties>
</file>